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1"/>
  </p:notesMasterIdLst>
  <p:sldIdLst>
    <p:sldId id="256" r:id="rId2"/>
    <p:sldId id="265" r:id="rId3"/>
    <p:sldId id="257" r:id="rId4"/>
    <p:sldId id="258" r:id="rId5"/>
    <p:sldId id="263" r:id="rId6"/>
    <p:sldId id="264" r:id="rId7"/>
    <p:sldId id="266" r:id="rId8"/>
    <p:sldId id="267" r:id="rId9"/>
    <p:sldId id="268"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264120-3D61-4F21-B927-70D396050FBB}" type="datetimeFigureOut">
              <a:rPr lang="en-US" smtClean="0"/>
              <a:t>7/31/2014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210447-7CC5-47DE-881A-E9C4CF839120}" type="slidenum">
              <a:rPr lang="en-US" smtClean="0"/>
              <a:t>‹#›</a:t>
            </a:fld>
            <a:endParaRPr lang="en-US"/>
          </a:p>
        </p:txBody>
      </p:sp>
    </p:spTree>
    <p:extLst>
      <p:ext uri="{BB962C8B-B14F-4D97-AF65-F5344CB8AC3E}">
        <p14:creationId xmlns:p14="http://schemas.microsoft.com/office/powerpoint/2010/main" val="4259738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210447-7CC5-47DE-881A-E9C4CF839120}" type="slidenum">
              <a:rPr lang="en-US" smtClean="0"/>
              <a:t>1</a:t>
            </a:fld>
            <a:endParaRPr lang="en-US"/>
          </a:p>
        </p:txBody>
      </p:sp>
    </p:spTree>
    <p:extLst>
      <p:ext uri="{BB962C8B-B14F-4D97-AF65-F5344CB8AC3E}">
        <p14:creationId xmlns:p14="http://schemas.microsoft.com/office/powerpoint/2010/main" val="714471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A30B333-B205-45F6-B89E-2AA5FA5542D9}" type="datetimeFigureOut">
              <a:rPr lang="en-US" smtClean="0"/>
              <a:t>7/31/2014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9A9BE74-5E22-467E-AD53-1C98C5B0C405}"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30B333-B205-45F6-B89E-2AA5FA5542D9}" type="datetimeFigureOut">
              <a:rPr lang="en-US" smtClean="0"/>
              <a:t>7/31/2014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9BE74-5E22-467E-AD53-1C98C5B0C40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9A9BE74-5E22-467E-AD53-1C98C5B0C405}"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30B333-B205-45F6-B89E-2AA5FA5542D9}" type="datetimeFigureOut">
              <a:rPr lang="en-US" smtClean="0"/>
              <a:t>7/31/2014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A30B333-B205-45F6-B89E-2AA5FA5542D9}" type="datetimeFigureOut">
              <a:rPr lang="en-US" smtClean="0"/>
              <a:t>7/31/2014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9A9BE74-5E22-467E-AD53-1C98C5B0C405}"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7A30B333-B205-45F6-B89E-2AA5FA5542D9}" type="datetimeFigureOut">
              <a:rPr lang="en-US" smtClean="0"/>
              <a:t>7/31/2014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9A9BE74-5E22-467E-AD53-1C98C5B0C405}"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7A30B333-B205-45F6-B89E-2AA5FA5542D9}" type="datetimeFigureOut">
              <a:rPr lang="en-US" smtClean="0"/>
              <a:t>7/31/2014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A9BE74-5E22-467E-AD53-1C98C5B0C405}"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A30B333-B205-45F6-B89E-2AA5FA5542D9}" type="datetimeFigureOut">
              <a:rPr lang="en-US" smtClean="0"/>
              <a:t>7/31/2014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9A9BE74-5E22-467E-AD53-1C98C5B0C405}"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A30B333-B205-45F6-B89E-2AA5FA5542D9}" type="datetimeFigureOut">
              <a:rPr lang="en-US" smtClean="0"/>
              <a:t>7/31/2014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9A9BE74-5E22-467E-AD53-1C98C5B0C40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7A30B333-B205-45F6-B89E-2AA5FA5542D9}" type="datetimeFigureOut">
              <a:rPr lang="en-US" smtClean="0"/>
              <a:t>7/31/2014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9A9BE74-5E22-467E-AD53-1C98C5B0C40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9A9BE74-5E22-467E-AD53-1C98C5B0C405}"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7A30B333-B205-45F6-B89E-2AA5FA5542D9}" type="datetimeFigureOut">
              <a:rPr lang="en-US" smtClean="0"/>
              <a:t>7/31/2014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9A9BE74-5E22-467E-AD53-1C98C5B0C405}"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7A30B333-B205-45F6-B89E-2AA5FA5542D9}" type="datetimeFigureOut">
              <a:rPr lang="en-US" smtClean="0"/>
              <a:t>7/31/2014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A30B333-B205-45F6-B89E-2AA5FA5542D9}" type="datetimeFigureOut">
              <a:rPr lang="en-US" smtClean="0"/>
              <a:t>7/31/2014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9A9BE74-5E22-467E-AD53-1C98C5B0C405}"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www.upworthy.com/for-all-the-artsy-people-secretly-wondering-about-how-math-works?g=2&amp;c=ufb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BARBIC@EUP.K12.MI.U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…AND MAYBE EVEN LIKE IT</a:t>
            </a:r>
            <a:r>
              <a:rPr lang="en-US" dirty="0" smtClean="0"/>
              <a:t>!</a:t>
            </a:r>
            <a:endParaRPr lang="en-US" dirty="0"/>
          </a:p>
          <a:p>
            <a:endParaRPr lang="en-US" dirty="0" smtClean="0"/>
          </a:p>
        </p:txBody>
      </p:sp>
      <p:sp>
        <p:nvSpPr>
          <p:cNvPr id="2" name="Title 1"/>
          <p:cNvSpPr>
            <a:spLocks noGrp="1"/>
          </p:cNvSpPr>
          <p:nvPr>
            <p:ph type="ctrTitle"/>
          </p:nvPr>
        </p:nvSpPr>
        <p:spPr/>
        <p:txBody>
          <a:bodyPr>
            <a:normAutofit/>
          </a:bodyPr>
          <a:lstStyle/>
          <a:p>
            <a:r>
              <a:rPr lang="en-US" dirty="0" smtClean="0">
                <a:latin typeface="Aharoni" panose="02010803020104030203" pitchFamily="2" charset="-79"/>
                <a:cs typeface="Aharoni" panose="02010803020104030203" pitchFamily="2" charset="-79"/>
              </a:rPr>
              <a:t>WHAT YOU NEED TO KNOW TO SURVIVE MATH!</a:t>
            </a:r>
            <a:endParaRPr lang="en-US" dirty="0">
              <a:latin typeface="Aharoni" panose="02010803020104030203" pitchFamily="2" charset="-79"/>
              <a:cs typeface="Aharoni" panose="02010803020104030203" pitchFamily="2" charset="-79"/>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0" y="3352800"/>
            <a:ext cx="5715000" cy="2133600"/>
          </a:xfrm>
          <a:prstGeom prst="rect">
            <a:avLst/>
          </a:prstGeom>
        </p:spPr>
      </p:pic>
    </p:spTree>
    <p:extLst>
      <p:ext uri="{BB962C8B-B14F-4D97-AF65-F5344CB8AC3E}">
        <p14:creationId xmlns:p14="http://schemas.microsoft.com/office/powerpoint/2010/main" val="29365822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t>
            </a:r>
            <a:endParaRPr lang="en-US" dirty="0"/>
          </a:p>
        </p:txBody>
      </p:sp>
      <p:sp>
        <p:nvSpPr>
          <p:cNvPr id="3" name="Content Placeholder 2"/>
          <p:cNvSpPr>
            <a:spLocks noGrp="1"/>
          </p:cNvSpPr>
          <p:nvPr>
            <p:ph sz="quarter" idx="1"/>
          </p:nvPr>
        </p:nvSpPr>
        <p:spPr/>
        <p:txBody>
          <a:bodyPr/>
          <a:lstStyle/>
          <a:p>
            <a:pPr marL="0" indent="0" algn="ctr">
              <a:buNone/>
            </a:pPr>
            <a:r>
              <a:rPr lang="en-US" dirty="0" smtClean="0"/>
              <a:t>GET INTO WHAT’S GOING ON!</a:t>
            </a:r>
          </a:p>
          <a:p>
            <a:pPr marL="0" indent="0" algn="ctr">
              <a:buNone/>
            </a:pPr>
            <a:endParaRPr lang="en-US" dirty="0"/>
          </a:p>
          <a:p>
            <a:pPr marL="0" indent="0" algn="ctr">
              <a:buNone/>
            </a:pPr>
            <a:r>
              <a:rPr lang="en-US" dirty="0" smtClean="0"/>
              <a:t>WARNING</a:t>
            </a:r>
          </a:p>
          <a:p>
            <a:pPr marL="0" indent="0" algn="ctr">
              <a:buNone/>
            </a:pPr>
            <a:endParaRPr lang="en-US" dirty="0"/>
          </a:p>
          <a:p>
            <a:pPr marL="0" indent="0" algn="ctr">
              <a:buNone/>
            </a:pPr>
            <a:r>
              <a:rPr lang="en-US" dirty="0" smtClean="0"/>
              <a:t>TEACHER/STUDENT CONFERENCE</a:t>
            </a:r>
          </a:p>
          <a:p>
            <a:pPr marL="0" indent="0" algn="ctr">
              <a:buNone/>
            </a:pPr>
            <a:endParaRPr lang="en-US" dirty="0"/>
          </a:p>
          <a:p>
            <a:pPr marL="0" indent="0" algn="ctr">
              <a:buNone/>
            </a:pPr>
            <a:r>
              <a:rPr lang="en-US" dirty="0" smtClean="0"/>
              <a:t>OFFICE VISIT</a:t>
            </a:r>
          </a:p>
          <a:p>
            <a:pPr marL="0" indent="0" algn="ctr">
              <a:buNone/>
            </a:pPr>
            <a:endParaRPr lang="en-US" dirty="0"/>
          </a:p>
          <a:p>
            <a:pPr marL="0" indent="0" algn="ctr">
              <a:buNone/>
            </a:pPr>
            <a:r>
              <a:rPr lang="en-US" dirty="0" smtClean="0"/>
              <a:t>*CURSING= PUSH-UPS OR WRITING</a:t>
            </a:r>
            <a:endParaRPr lang="en-US" dirty="0"/>
          </a:p>
        </p:txBody>
      </p:sp>
    </p:spTree>
    <p:extLst>
      <p:ext uri="{BB962C8B-B14F-4D97-AF65-F5344CB8AC3E}">
        <p14:creationId xmlns:p14="http://schemas.microsoft.com/office/powerpoint/2010/main" val="2199563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ON TIME!</a:t>
            </a:r>
            <a:endParaRPr lang="en-US" dirty="0"/>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48667" y="2057400"/>
            <a:ext cx="8493441" cy="3581400"/>
          </a:xfrm>
        </p:spPr>
      </p:pic>
    </p:spTree>
    <p:extLst>
      <p:ext uri="{BB962C8B-B14F-4D97-AF65-F5344CB8AC3E}">
        <p14:creationId xmlns:p14="http://schemas.microsoft.com/office/powerpoint/2010/main" val="3055509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YOUR HARDEST</a:t>
            </a:r>
            <a:endParaRPr lang="en-US" dirty="0"/>
          </a:p>
        </p:txBody>
      </p:sp>
      <p:sp>
        <p:nvSpPr>
          <p:cNvPr id="3" name="Content Placeholder 2"/>
          <p:cNvSpPr>
            <a:spLocks noGrp="1"/>
          </p:cNvSpPr>
          <p:nvPr>
            <p:ph sz="quarter" idx="1"/>
          </p:nvPr>
        </p:nvSpPr>
        <p:spPr/>
        <p:txBody>
          <a:bodyPr/>
          <a:lstStyle/>
          <a:p>
            <a:r>
              <a:rPr lang="en-US" dirty="0" smtClean="0"/>
              <a:t>YOU WILL NOT FAIL IF YOU DO ALL OF YOUR WORK.</a:t>
            </a:r>
          </a:p>
          <a:p>
            <a:r>
              <a:rPr lang="en-US" dirty="0" smtClean="0"/>
              <a:t>YOU WILL NOT FAIL IF YOU DO ALL OF YOUR WORK.</a:t>
            </a:r>
          </a:p>
          <a:p>
            <a:r>
              <a:rPr lang="en-US" dirty="0" smtClean="0"/>
              <a:t>YOU WILL NOT FAIL IF YOU DO ALL OF YOUR WORK.</a:t>
            </a:r>
          </a:p>
          <a:p>
            <a:r>
              <a:rPr lang="en-US" dirty="0" smtClean="0"/>
              <a:t>YOU WILL NOT FAIL IF YOU DO ALL OF YOUR WORK.</a:t>
            </a:r>
          </a:p>
          <a:p>
            <a:r>
              <a:rPr lang="en-US" dirty="0" smtClean="0"/>
              <a:t>YOU WILL NOT FAIL IF YOU DO ALL OF YOUR WORK.</a:t>
            </a:r>
            <a:endParaRPr lang="en-US" dirty="0"/>
          </a:p>
        </p:txBody>
      </p:sp>
    </p:spTree>
    <p:extLst>
      <p:ext uri="{BB962C8B-B14F-4D97-AF65-F5344CB8AC3E}">
        <p14:creationId xmlns:p14="http://schemas.microsoft.com/office/powerpoint/2010/main" val="1736466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FOR HELP</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ASK FOR HELP IF YOU DON’T UNDERSTAND.</a:t>
            </a:r>
          </a:p>
          <a:p>
            <a:endParaRPr lang="en-US" dirty="0"/>
          </a:p>
          <a:p>
            <a:r>
              <a:rPr lang="en-US" dirty="0" smtClean="0"/>
              <a:t>I LOVE TO ANSWER QUESTIONS.</a:t>
            </a:r>
          </a:p>
          <a:p>
            <a:endParaRPr lang="en-US" dirty="0"/>
          </a:p>
          <a:p>
            <a:r>
              <a:rPr lang="en-US" dirty="0" smtClean="0"/>
              <a:t>SOMEBODY ELSE HAS THE SAME QUESTION.</a:t>
            </a:r>
          </a:p>
          <a:p>
            <a:endParaRPr lang="en-US" dirty="0"/>
          </a:p>
          <a:p>
            <a:r>
              <a:rPr lang="en-US" dirty="0" smtClean="0"/>
              <a:t>SOMETIMES I MAKE MISTAKES</a:t>
            </a:r>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400" y="2109236"/>
            <a:ext cx="4398143" cy="2963966"/>
          </a:xfrm>
        </p:spPr>
      </p:pic>
    </p:spTree>
    <p:extLst>
      <p:ext uri="{BB962C8B-B14F-4D97-AF65-F5344CB8AC3E}">
        <p14:creationId xmlns:p14="http://schemas.microsoft.com/office/powerpoint/2010/main" val="6150546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AS A TEAM</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8221" y="2209800"/>
            <a:ext cx="4391886" cy="2359819"/>
          </a:xfrm>
        </p:spPr>
      </p:pic>
      <p:sp>
        <p:nvSpPr>
          <p:cNvPr id="4" name="Content Placeholder 3"/>
          <p:cNvSpPr>
            <a:spLocks noGrp="1"/>
          </p:cNvSpPr>
          <p:nvPr>
            <p:ph sz="half" idx="2"/>
          </p:nvPr>
        </p:nvSpPr>
        <p:spPr/>
        <p:txBody>
          <a:bodyPr/>
          <a:lstStyle/>
          <a:p>
            <a:endParaRPr lang="en-US" dirty="0" smtClean="0"/>
          </a:p>
          <a:p>
            <a:endParaRPr lang="en-US" dirty="0"/>
          </a:p>
          <a:p>
            <a:endParaRPr lang="en-US" dirty="0" smtClean="0"/>
          </a:p>
          <a:p>
            <a:r>
              <a:rPr lang="en-US" dirty="0" smtClean="0"/>
              <a:t>WE CAN LEARN FROM EACH OTHER, USE YOUR NEIGHBORS.</a:t>
            </a:r>
          </a:p>
          <a:p>
            <a:endParaRPr lang="en-US" dirty="0"/>
          </a:p>
          <a:p>
            <a:endParaRPr lang="en-US" dirty="0"/>
          </a:p>
        </p:txBody>
      </p:sp>
    </p:spTree>
    <p:extLst>
      <p:ext uri="{BB962C8B-B14F-4D97-AF65-F5344CB8AC3E}">
        <p14:creationId xmlns:p14="http://schemas.microsoft.com/office/powerpoint/2010/main" val="2792924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PHONE POLICY</a:t>
            </a:r>
            <a:endParaRPr lang="en-US" dirty="0"/>
          </a:p>
        </p:txBody>
      </p:sp>
      <p:sp>
        <p:nvSpPr>
          <p:cNvPr id="3" name="Content Placeholder 2"/>
          <p:cNvSpPr>
            <a:spLocks noGrp="1"/>
          </p:cNvSpPr>
          <p:nvPr>
            <p:ph sz="half" idx="1"/>
          </p:nvPr>
        </p:nvSpPr>
        <p:spPr/>
        <p:txBody>
          <a:bodyPr>
            <a:normAutofit fontScale="92500"/>
          </a:bodyPr>
          <a:lstStyle/>
          <a:p>
            <a:pPr algn="ctr"/>
            <a:r>
              <a:rPr lang="en-US" dirty="0" smtClean="0"/>
              <a:t>PHONES MAY</a:t>
            </a:r>
          </a:p>
          <a:p>
            <a:pPr marL="0" indent="0" algn="ctr">
              <a:buNone/>
            </a:pPr>
            <a:r>
              <a:rPr lang="en-US" sz="4000" dirty="0" smtClean="0"/>
              <a:t>NOT</a:t>
            </a:r>
          </a:p>
          <a:p>
            <a:pPr marL="0" indent="0" algn="ctr">
              <a:buNone/>
            </a:pPr>
            <a:r>
              <a:rPr lang="en-US" dirty="0" smtClean="0"/>
              <a:t>BE USED WITHOUT PERMISSION.</a:t>
            </a:r>
          </a:p>
          <a:p>
            <a:pPr marL="0" indent="0" algn="ctr">
              <a:buNone/>
            </a:pPr>
            <a:endParaRPr lang="en-US" dirty="0"/>
          </a:p>
          <a:p>
            <a:pPr marL="0" indent="0" algn="ctr">
              <a:buNone/>
            </a:pPr>
            <a:r>
              <a:rPr lang="en-US" dirty="0" smtClean="0"/>
              <a:t>IF YOU USE YOUR PHONE INAPPROPRIATELY, I WILL TAKE IT.</a:t>
            </a:r>
          </a:p>
          <a:p>
            <a:pPr marL="0" indent="0">
              <a:buNone/>
            </a:pPr>
            <a:endParaRPr lang="en-US" sz="1200" dirty="0" smtClean="0"/>
          </a:p>
          <a:p>
            <a:pPr marL="0" indent="0">
              <a:buNone/>
            </a:pPr>
            <a:r>
              <a:rPr lang="en-US" sz="1200" dirty="0" smtClean="0"/>
              <a:t>*IT WILL BE RETURNED AT THE END OF THE HOUR.  IF YOU DO NOT GIVE IT TO ME, YOU AND THE PHONE WILL GO TO THE OFFICE.  THE PHONE WILL NEED TO BE PICKED UP BY A PARENT OR GUARDIAN.</a:t>
            </a:r>
            <a:endParaRPr lang="en-US" sz="1200"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92080" y="1981200"/>
            <a:ext cx="4387960" cy="3207003"/>
          </a:xfrm>
        </p:spPr>
      </p:pic>
    </p:spTree>
    <p:extLst>
      <p:ext uri="{BB962C8B-B14F-4D97-AF65-F5344CB8AC3E}">
        <p14:creationId xmlns:p14="http://schemas.microsoft.com/office/powerpoint/2010/main" val="3432675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EVERY ONE CAN DO MATH!</a:t>
            </a:r>
            <a:endParaRPr lang="en-US" dirty="0"/>
          </a:p>
        </p:txBody>
      </p:sp>
      <p:sp>
        <p:nvSpPr>
          <p:cNvPr id="3" name="Content Placeholder 2"/>
          <p:cNvSpPr>
            <a:spLocks noGrp="1"/>
          </p:cNvSpPr>
          <p:nvPr>
            <p:ph sz="quarter" idx="1"/>
          </p:nvPr>
        </p:nvSpPr>
        <p:spPr/>
        <p:txBody>
          <a:bodyPr/>
          <a:lstStyle/>
          <a:p>
            <a:r>
              <a:rPr lang="en-US" dirty="0">
                <a:hlinkClick r:id="rId2"/>
              </a:rPr>
              <a:t>http://www.upworthy.com/for-all-the-artsy-people-secretly-wondering-about-how-math-works?g=2&amp;c=ufb1</a:t>
            </a:r>
            <a:endParaRPr lang="en-US" dirty="0"/>
          </a:p>
        </p:txBody>
      </p:sp>
    </p:spTree>
    <p:extLst>
      <p:ext uri="{BB962C8B-B14F-4D97-AF65-F5344CB8AC3E}">
        <p14:creationId xmlns:p14="http://schemas.microsoft.com/office/powerpoint/2010/main" val="16546016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sz="quarter" idx="1"/>
          </p:nvPr>
        </p:nvSpPr>
        <p:spPr/>
        <p:txBody>
          <a:bodyPr/>
          <a:lstStyle/>
          <a:p>
            <a:endParaRPr lang="en-US" dirty="0" smtClean="0"/>
          </a:p>
          <a:p>
            <a:endParaRPr lang="en-US" dirty="0"/>
          </a:p>
          <a:p>
            <a:r>
              <a:rPr lang="en-US" dirty="0" smtClean="0"/>
              <a:t>BECKY ARBIC</a:t>
            </a:r>
          </a:p>
          <a:p>
            <a:r>
              <a:rPr lang="en-US" dirty="0" smtClean="0"/>
              <a:t>ROOM 224</a:t>
            </a:r>
          </a:p>
          <a:p>
            <a:r>
              <a:rPr lang="en-US" dirty="0" smtClean="0"/>
              <a:t>EMAIL: </a:t>
            </a:r>
            <a:r>
              <a:rPr lang="en-US" dirty="0" smtClean="0">
                <a:hlinkClick r:id="rId2"/>
              </a:rPr>
              <a:t>BARBIC@EUP.K12.MI.US</a:t>
            </a:r>
            <a:endParaRPr lang="en-US" dirty="0" smtClean="0"/>
          </a:p>
          <a:p>
            <a:r>
              <a:rPr lang="en-US" dirty="0" smtClean="0"/>
              <a:t>PHONE: 906-635-3839   x-5874</a:t>
            </a:r>
            <a:endParaRPr lang="en-US" dirty="0"/>
          </a:p>
        </p:txBody>
      </p:sp>
    </p:spTree>
    <p:extLst>
      <p:ext uri="{BB962C8B-B14F-4D97-AF65-F5344CB8AC3E}">
        <p14:creationId xmlns:p14="http://schemas.microsoft.com/office/powerpoint/2010/main" val="6559927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1356</TotalTime>
  <Words>235</Words>
  <Application>Microsoft Office PowerPoint</Application>
  <PresentationFormat>On-screen Show (4:3)</PresentationFormat>
  <Paragraphs>50</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Civic</vt:lpstr>
      <vt:lpstr>WHAT YOU NEED TO KNOW TO SURVIVE MATH!</vt:lpstr>
      <vt:lpstr>BEHAVIOR</vt:lpstr>
      <vt:lpstr>BE ON TIME!</vt:lpstr>
      <vt:lpstr>TRY YOUR HARDEST</vt:lpstr>
      <vt:lpstr>ASK FOR HELP</vt:lpstr>
      <vt:lpstr>WORK AS A TEAM</vt:lpstr>
      <vt:lpstr>CELL PHONE POLICY</vt:lpstr>
      <vt:lpstr>EVERY ONE CAN DO MATH!</vt:lpstr>
      <vt:lpstr>CONTACT INFORMATION</vt:lpstr>
    </vt:vector>
  </TitlesOfParts>
  <Company>Sault Area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YOU NEED TO KNOW TO SURVIVE MATH!</dc:title>
  <dc:creator>Rebecca Arbic</dc:creator>
  <cp:lastModifiedBy>Rebecca Arbic</cp:lastModifiedBy>
  <cp:revision>10</cp:revision>
  <dcterms:created xsi:type="dcterms:W3CDTF">2014-07-30T18:07:18Z</dcterms:created>
  <dcterms:modified xsi:type="dcterms:W3CDTF">2014-07-31T16:45:25Z</dcterms:modified>
</cp:coreProperties>
</file>